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3" r:id="rId3"/>
    <p:sldId id="274" r:id="rId4"/>
    <p:sldId id="275" r:id="rId5"/>
    <p:sldId id="278" r:id="rId6"/>
    <p:sldId id="271" r:id="rId7"/>
    <p:sldId id="277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Игра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«Что изменилось?»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(Автоматизация звука </a:t>
            </a:r>
            <a:r>
              <a:rPr lang="ru-RU" sz="4000" dirty="0" smtClean="0"/>
              <a:t>«</a:t>
            </a:r>
            <a:r>
              <a:rPr lang="ru-RU" sz="4000" dirty="0"/>
              <a:t>р</a:t>
            </a:r>
            <a:r>
              <a:rPr lang="ru-RU" sz="4000" dirty="0" smtClean="0"/>
              <a:t>»)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789040"/>
            <a:ext cx="7854696" cy="17526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Учитель – логопед:</a:t>
            </a:r>
          </a:p>
          <a:p>
            <a:r>
              <a:rPr lang="ru-RU" sz="2400" dirty="0" smtClean="0"/>
              <a:t>МАДОУ  д/с №24</a:t>
            </a:r>
          </a:p>
          <a:p>
            <a:r>
              <a:rPr lang="ru-RU" sz="2400" dirty="0" smtClean="0"/>
              <a:t>«Теремок»</a:t>
            </a:r>
          </a:p>
          <a:p>
            <a:r>
              <a:rPr lang="ru-RU" sz="2400" dirty="0" smtClean="0"/>
              <a:t>Т.Г.Варвенко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  <a:latin typeface="Comic Sans MS" pitchFamily="66" charset="0"/>
              </a:rPr>
              <a:t>Запомни и назови картинки: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6532">
            <a:off x="1160219" y="1211892"/>
            <a:ext cx="2719107" cy="2907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817">
            <a:off x="5087377" y="1333329"/>
            <a:ext cx="3914313" cy="2446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55" y="3907011"/>
            <a:ext cx="2664296" cy="2834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878" y="4132657"/>
            <a:ext cx="4173937" cy="2608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801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  <a:latin typeface="Comic Sans MS" pitchFamily="66" charset="0"/>
              </a:rPr>
              <a:t>Что изменилось</a:t>
            </a:r>
            <a:r>
              <a:rPr lang="ru-RU" dirty="0">
                <a:solidFill>
                  <a:srgbClr val="FFFF00"/>
                </a:solidFill>
              </a:rPr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922" y="4033738"/>
            <a:ext cx="2719107" cy="2907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817">
            <a:off x="5087377" y="1333329"/>
            <a:ext cx="3914313" cy="2446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55" y="3907011"/>
            <a:ext cx="2664296" cy="2834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241" y="2996952"/>
            <a:ext cx="4173937" cy="2608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0974">
            <a:off x="-69207" y="1231387"/>
            <a:ext cx="3983174" cy="2197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45" y="4059411"/>
            <a:ext cx="2664296" cy="2834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569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Что же снова произошло?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8" y="3950647"/>
            <a:ext cx="2719107" cy="2907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817">
            <a:off x="6154471" y="4382439"/>
            <a:ext cx="3914313" cy="2446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241" y="2996952"/>
            <a:ext cx="4173937" cy="2608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0974">
            <a:off x="-69207" y="1231387"/>
            <a:ext cx="3983174" cy="2197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499">
            <a:off x="5436096" y="1300417"/>
            <a:ext cx="3399052" cy="226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801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Что же изменилось???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8" y="3950647"/>
            <a:ext cx="2719107" cy="2907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9924">
            <a:off x="-50532" y="1209339"/>
            <a:ext cx="3914313" cy="2446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241" y="2996952"/>
            <a:ext cx="4173937" cy="2608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499">
            <a:off x="5436096" y="1300417"/>
            <a:ext cx="3399052" cy="226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54315"/>
            <a:ext cx="2929508" cy="2556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192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Назови все картинки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 descr="http://im7-tub-ru.yandex.net/i?id=137996374-6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348880"/>
            <a:ext cx="3384376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550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Проверь себя: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892" y="4029697"/>
            <a:ext cx="2719107" cy="2907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817">
            <a:off x="5515007" y="3033972"/>
            <a:ext cx="3914313" cy="2446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46" y="1966014"/>
            <a:ext cx="3301893" cy="2063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499">
            <a:off x="6414741" y="1056646"/>
            <a:ext cx="3057085" cy="203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5171">
            <a:off x="-468561" y="1300265"/>
            <a:ext cx="2627430" cy="197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767" y="4281829"/>
            <a:ext cx="2408929" cy="256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696" y="4797152"/>
            <a:ext cx="3478934" cy="2570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809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Молодец!!!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http://im4-tub-ru.yandex.net/i?id=140113274-3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7416824" cy="4635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</TotalTime>
  <Words>38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Игра «Что изменилось?» (Автоматизация звука «р»)</vt:lpstr>
      <vt:lpstr>Запомни и назови картинки:</vt:lpstr>
      <vt:lpstr>Что изменилось?</vt:lpstr>
      <vt:lpstr>Что же снова произошло?</vt:lpstr>
      <vt:lpstr>Что же изменилось???</vt:lpstr>
      <vt:lpstr>Назови все картинки</vt:lpstr>
      <vt:lpstr>Проверь себя:</vt:lpstr>
      <vt:lpstr>Молодец!!!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Acer</cp:lastModifiedBy>
  <cp:revision>12</cp:revision>
  <dcterms:modified xsi:type="dcterms:W3CDTF">2017-04-08T13:56:44Z</dcterms:modified>
</cp:coreProperties>
</file>