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740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E0BF22-FBC1-4CF4-83C0-58F04F0FDB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31BC72-66B5-406A-9E65-254A431042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488832" cy="15841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rgbClr val="FFC000"/>
                </a:solidFill>
                <a:latin typeface="Cambria" pitchFamily="18" charset="0"/>
                <a:cs typeface="Times New Roman" pitchFamily="18" charset="0"/>
              </a:rPr>
              <a:t>ПРЕДМЕТНО – РАЗВИВАЮЩАЯ</a:t>
            </a:r>
            <a:br>
              <a:rPr lang="ru-RU" sz="4400" dirty="0" smtClean="0">
                <a:solidFill>
                  <a:srgbClr val="FFC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C000"/>
                </a:solidFill>
                <a:latin typeface="Cambria" pitchFamily="18" charset="0"/>
                <a:cs typeface="Times New Roman" pitchFamily="18" charset="0"/>
              </a:rPr>
              <a:t>СРЕДА</a:t>
            </a:r>
            <a:endParaRPr lang="ru-RU" sz="4400" dirty="0">
              <a:solidFill>
                <a:srgbClr val="FFC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539864"/>
            <a:ext cx="5481396" cy="29854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171" name="Picture 3" descr="C:\Users\пользователь\Desktop\map665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6984776" cy="42355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7632848" cy="10207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 - РОЛЕВЫЕ ИГРЫ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340768"/>
            <a:ext cx="5976664" cy="51149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Ролевые игры, в которые играют дети, обычно носят спонтанный характер, и их задача заключается преимущественно в развлечении. Однако, дети, сами того не понимая, учатся. Они познают мир, а значит, приобретают навыки взаимодействия с ним. Дети начинают различать разные виды профессиональной деятельности, примерять на себе различные профессиональные роли, а значит, закладывается фундамент для дальнейшей профессиональной ориентации.         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пользователь\Desktop\hSqTWeCzZ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540000" cy="3251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«Магазин»</a:t>
            </a:r>
            <a:br>
              <a:rPr lang="ru-RU" dirty="0" smtClean="0"/>
            </a:br>
            <a:r>
              <a:rPr lang="ru-RU" dirty="0" smtClean="0"/>
              <a:t>«Парикмахерская»</a:t>
            </a:r>
            <a:endParaRPr lang="ru-RU" dirty="0"/>
          </a:p>
        </p:txBody>
      </p:sp>
      <p:pic>
        <p:nvPicPr>
          <p:cNvPr id="6146" name="Picture 2" descr="C:\Users\пользователь\Desktop\20160322_1154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316288" cy="4104456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20160321_072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671664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ru-RU" dirty="0" smtClean="0"/>
              <a:t>«Приходите в гости к нам»</a:t>
            </a:r>
            <a:endParaRPr lang="ru-RU" dirty="0"/>
          </a:p>
        </p:txBody>
      </p:sp>
      <p:pic>
        <p:nvPicPr>
          <p:cNvPr id="5122" name="Picture 2" descr="C:\Users\пользователь\Desktop\20160322_115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1"/>
            <a:ext cx="6696744" cy="4695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«Строители»</a:t>
            </a:r>
            <a:endParaRPr lang="ru-RU" dirty="0"/>
          </a:p>
        </p:txBody>
      </p:sp>
      <p:pic>
        <p:nvPicPr>
          <p:cNvPr id="10242" name="Picture 2" descr="C:\Users\пользователь\Desktop\20160302_1651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726755" cy="3456384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1960" y="1916832"/>
            <a:ext cx="45365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20040"/>
            <a:ext cx="6336704" cy="2604904"/>
          </a:xfrm>
        </p:spPr>
        <p:txBody>
          <a:bodyPr>
            <a:norm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7239000" cy="18026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пользователь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7" y="0"/>
            <a:ext cx="97210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24744"/>
            <a:ext cx="6696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развивающей предметно- пространственной средой следует понимать естественную комфортную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обстановку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рационально организованную в пространстве и времени , насыщенную разнообразными предметами и игровыми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материалами. 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такой среде возможно одновременное включение в активную познавательно-творческую деятельность всех детей в группе.</a:t>
            </a:r>
          </a:p>
        </p:txBody>
      </p:sp>
      <p:pic>
        <p:nvPicPr>
          <p:cNvPr id="8195" name="Picture 3" descr="C:\Users\пользователь\Desktop\P2QoWHLRk8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1905000" cy="2600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30666"/>
            <a:ext cx="59766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– это место, где ребёнок получает опыт широкого эмоционально – практического взаимодействия со взрослыми и сверстниками в наиболее важных для его развития сферах жизни.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способствует установлению, утверждению у дошкольника чувства уверенности в себе, дает ему возможность  испытывать и использовать свои способности , стимулирует проявление им самостоятельности, инициативности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организованная развивающая среда – это система условий, обеспечивающая всю полноту развития личности ребёнка. В условиях развивающей среды ребёнок реализует свое право на свободу выбора деятельности.</a:t>
            </a:r>
          </a:p>
        </p:txBody>
      </p:sp>
      <p:pic>
        <p:nvPicPr>
          <p:cNvPr id="9218" name="Picture 2" descr="C:\Users\пользователь\Desktop\gr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764704"/>
            <a:ext cx="2857500" cy="21050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840760" cy="57606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sz="32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3168352" cy="422314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организации уголка природы - продолжать работу по углублению и обобщению знаний о растениях и животных (особенностях внешнего вида, размножении и т.п.). Учить ответственно относится к природе, понимать её законы. Продолжать формировать умения самостоятельно работать в уголке природы.</a:t>
            </a:r>
            <a:endParaRPr lang="ru-RU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20160322_1148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36" r="1236"/>
          <a:stretch>
            <a:fillRect/>
          </a:stretch>
        </p:blipFill>
        <p:spPr bwMode="auto">
          <a:xfrm>
            <a:off x="3491880" y="1103313"/>
            <a:ext cx="5256833" cy="43419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904656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ПАТРИОТИЧЕСКОГО ВОСПИТАНИЯ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1124744"/>
            <a:ext cx="3429000" cy="51845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Патриотический уголок в детском саду помогает педагогам познакомить детей с историей и достопримечательностями родного края, животными и растениями, транспортом; с государственными символами родной страны и родного города (флагом, гербом, гимном, портретами президента и главы города); с русскими народными промыслами и традициями других народов.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20160322_1151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69" b="18069"/>
          <a:stretch>
            <a:fillRect/>
          </a:stretch>
        </p:blipFill>
        <p:spPr bwMode="auto">
          <a:xfrm>
            <a:off x="222250" y="1463674"/>
            <a:ext cx="4618038" cy="46296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98426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ТЕАТРАЛЬНЫЙ УГОЛОК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36096" y="1124744"/>
            <a:ext cx="3528392" cy="504056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помогает сплотить группу, объединить детей интересной идеей, новой для них деятельностью. В театре дошкольники раскрываются, демонстрируя неожиданные грани своего характера.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Ознакомление с различными видами театра и  театрализованная деятельность, позволяет решать многие задачи программы детского сада:  одной из самых важных для дошкольников является развитие речи, и повышение речевой активности.</a:t>
            </a:r>
            <a:endParaRPr lang="ru-RU" sz="1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ользователь\Desktop\20160318_16352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xfrm>
            <a:off x="384486" y="1174381"/>
            <a:ext cx="4907593" cy="48469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838386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КНИЖНЫЙ УГОЛОК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3528392" cy="547260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книги играет существенную роль в формировании у дошкольников интереса и любви к художественной литературе.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уголке ребенок должен иметь возможность самостоятельно, по своему вкусу выбрать книгу и спокойно рассмотреть ее. Ребенок должен иметь возможность внимательно и сосредоточенно рассмотреть иллюстрации, вспомнить содержание, многократно вернуться к взволновавшим его эпизодам.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того, внимательно рассматривая иллюстрации, ребенок приобщается к изобразительному искусству, учится видеть и понимать графические способы передачи литературного содержания. 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20160322_1146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695" b="13695"/>
          <a:stretch>
            <a:fillRect/>
          </a:stretch>
        </p:blipFill>
        <p:spPr bwMode="auto">
          <a:xfrm>
            <a:off x="4067175" y="1200150"/>
            <a:ext cx="4681538" cy="49651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126418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ФИЗКУЛЬТУРНЫЙ УГОЛОК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196752"/>
            <a:ext cx="3429000" cy="40071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- способствовать полноценному и всестороннему  развитию  и воспитанию двигательной активности у детей, которая оказывает огромное влияние на состояние здоровья и физическое развитие ребенка. Разнообразить  двигательную активность детей с помощью дополнительного оборудования, которое является составной частью общей предметно-игровой среды детского сада.  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20160322_1157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485" b="16485"/>
          <a:stretch>
            <a:fillRect/>
          </a:stretch>
        </p:blipFill>
        <p:spPr bwMode="auto">
          <a:xfrm>
            <a:off x="474663" y="1341438"/>
            <a:ext cx="4616450" cy="4463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56784" cy="8640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НАСТОЛЬНО-ПЕЧАТНЫХ ДИДАКТИЧЕСКИХ ИГР</a:t>
            </a:r>
            <a:endParaRPr lang="ru-RU" sz="3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412776"/>
            <a:ext cx="3429000" cy="3935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- способствовать формированию у детей психических качеств: внимания, памяти, сообразительности,  логического мышления. Развивать усидчивость.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пользователь\Desktop\20160318_1639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 bwMode="auto">
          <a:xfrm>
            <a:off x="323528" y="1268760"/>
            <a:ext cx="4752528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403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ПРЕДМЕТНО – РАЗВИВАЮЩАЯ СРЕДА</vt:lpstr>
      <vt:lpstr>Слайд 2</vt:lpstr>
      <vt:lpstr>Слайд 3</vt:lpstr>
      <vt:lpstr>УГОЛОК ПРИРОДЫ</vt:lpstr>
      <vt:lpstr>УГОЛОК ПАТРИОТИЧЕСКОГО ВОСПИТАНИЯ</vt:lpstr>
      <vt:lpstr>ТЕАТРАЛЬНЫЙ УГОЛОК</vt:lpstr>
      <vt:lpstr>КНИЖНЫЙ УГОЛОК</vt:lpstr>
      <vt:lpstr>ФИЗКУЛЬТУРНЫЙ УГОЛОК</vt:lpstr>
      <vt:lpstr>УГОЛОК НАСТОЛЬНО-ПЕЧАТНЫХ ДИДАКТИЧЕСКИХ ИГР</vt:lpstr>
      <vt:lpstr>СЮЖЕТНО - РОЛЕВЫЕ ИГРЫ</vt:lpstr>
      <vt:lpstr>«Магазин» «Парикмахерская»</vt:lpstr>
      <vt:lpstr>«Приходите в гости к нам»</vt:lpstr>
      <vt:lpstr>«Строители»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</cp:revision>
  <dcterms:created xsi:type="dcterms:W3CDTF">2016-03-21T09:09:28Z</dcterms:created>
  <dcterms:modified xsi:type="dcterms:W3CDTF">2016-03-22T11:10:47Z</dcterms:modified>
</cp:coreProperties>
</file>