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6.jpeg"/><Relationship Id="rId7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Игра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«Что изменилось?»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(Автоматизация звука «</a:t>
            </a:r>
            <a:r>
              <a:rPr lang="ru-RU" sz="4000" dirty="0" err="1" smtClean="0"/>
              <a:t>ш</a:t>
            </a:r>
            <a:r>
              <a:rPr lang="ru-RU" sz="4000" dirty="0" smtClean="0"/>
              <a:t>»)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Учитель – логопед:</a:t>
            </a:r>
          </a:p>
          <a:p>
            <a:r>
              <a:rPr lang="ru-RU" sz="2400" dirty="0" smtClean="0"/>
              <a:t>МБДОУ  </a:t>
            </a:r>
            <a:r>
              <a:rPr lang="ru-RU" sz="2400" dirty="0" err="1" smtClean="0"/>
              <a:t>д</a:t>
            </a:r>
            <a:r>
              <a:rPr lang="ru-RU" sz="2400" dirty="0" smtClean="0"/>
              <a:t>/с №24</a:t>
            </a:r>
          </a:p>
          <a:p>
            <a:r>
              <a:rPr lang="ru-RU" sz="2400" dirty="0" smtClean="0"/>
              <a:t>«Теремок»</a:t>
            </a:r>
          </a:p>
          <a:p>
            <a:r>
              <a:rPr lang="ru-RU" sz="2400" dirty="0" smtClean="0"/>
              <a:t>Т.Г.Варвенко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Запомни картинки: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http://www.gravity.ru/images/headwear/dakine/10_11/scruntch_yellow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651838">
            <a:off x="562962" y="2200929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115835923-66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6743">
            <a:off x="5724128" y="4005064"/>
            <a:ext cx="23042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http://www.tamboff.ru/forum/files/thumbs/t_fedora_16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9915">
            <a:off x="3077562" y="2170756"/>
            <a:ext cx="2832199" cy="2194955"/>
          </a:xfrm>
          <a:prstGeom prst="rect">
            <a:avLst/>
          </a:prstGeom>
          <a:noFill/>
        </p:spPr>
      </p:pic>
      <p:pic>
        <p:nvPicPr>
          <p:cNvPr id="44036" name="Picture 4" descr="http://im5-tub-ru.yandex.net/i?id=714596654-0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335520">
            <a:off x="2062032" y="4519431"/>
            <a:ext cx="1823168" cy="1823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Что изменилось</a:t>
            </a:r>
            <a:r>
              <a:rPr lang="ru-RU" dirty="0" smtClean="0">
                <a:solidFill>
                  <a:srgbClr val="FFFF00"/>
                </a:solidFill>
              </a:rPr>
              <a:t>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ttp://www.gravity.ru/images/headwear/dakine/10_11/scruntch_yellow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651838">
            <a:off x="6634254" y="2111631"/>
            <a:ext cx="2258777" cy="215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tamboff.ru/forum/files/thumbs/t_fedora_16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6257">
            <a:off x="3414175" y="1672266"/>
            <a:ext cx="2329728" cy="1805540"/>
          </a:xfrm>
          <a:prstGeom prst="rect">
            <a:avLst/>
          </a:prstGeom>
          <a:noFill/>
        </p:spPr>
      </p:pic>
      <p:pic>
        <p:nvPicPr>
          <p:cNvPr id="6" name="Picture 4" descr="http://im5-tub-ru.yandex.net/i?id=714596654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35520">
            <a:off x="4510303" y="4447422"/>
            <a:ext cx="1823168" cy="1823168"/>
          </a:xfrm>
          <a:prstGeom prst="rect">
            <a:avLst/>
          </a:prstGeom>
          <a:noFill/>
        </p:spPr>
      </p:pic>
      <p:pic>
        <p:nvPicPr>
          <p:cNvPr id="7" name="Рисунок 6" descr="http://im1-tub-ru.yandex.net/i?id=115835923-6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26743">
            <a:off x="545516" y="2178161"/>
            <a:ext cx="23042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 descr="http://im5-tub-ru.yandex.net/i?id=225066979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157192"/>
            <a:ext cx="18192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Что же снова произошло?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ttp://im1-tub-ru.yandex.net/i?id=115835923-66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9595162">
            <a:off x="707239" y="4409371"/>
            <a:ext cx="1888902" cy="179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tamboff.ru/forum/files/thumbs/t_fedora_16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24887">
            <a:off x="6366503" y="2032306"/>
            <a:ext cx="2329728" cy="1805540"/>
          </a:xfrm>
          <a:prstGeom prst="rect">
            <a:avLst/>
          </a:prstGeom>
          <a:noFill/>
        </p:spPr>
      </p:pic>
      <p:pic>
        <p:nvPicPr>
          <p:cNvPr id="6" name="Picture 4" descr="http://im5-tub-ru.yandex.net/i?id=714596654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35520">
            <a:off x="6526528" y="4519431"/>
            <a:ext cx="1823168" cy="1823168"/>
          </a:xfrm>
          <a:prstGeom prst="rect">
            <a:avLst/>
          </a:prstGeom>
          <a:noFill/>
        </p:spPr>
      </p:pic>
      <p:pic>
        <p:nvPicPr>
          <p:cNvPr id="7" name="Picture 2" descr="http://im5-tub-ru.yandex.net/i?id=225066979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72255">
            <a:off x="539552" y="2132856"/>
            <a:ext cx="1819275" cy="1428750"/>
          </a:xfrm>
          <a:prstGeom prst="rect">
            <a:avLst/>
          </a:prstGeom>
          <a:noFill/>
        </p:spPr>
      </p:pic>
      <p:pic>
        <p:nvPicPr>
          <p:cNvPr id="8" name="Рисунок 7" descr="http://im3-tub-ru.yandex.net/i?id=349519240-64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45492">
            <a:off x="2661278" y="2651235"/>
            <a:ext cx="3190642" cy="2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Что же изменилось???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Picture 2" descr="http://www.tamboff.ru/forum/files/thumbs/t_fedora_1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4887">
            <a:off x="6366503" y="2032306"/>
            <a:ext cx="2329728" cy="1805540"/>
          </a:xfrm>
          <a:prstGeom prst="rect">
            <a:avLst/>
          </a:prstGeom>
          <a:noFill/>
        </p:spPr>
      </p:pic>
      <p:pic>
        <p:nvPicPr>
          <p:cNvPr id="6" name="Picture 4" descr="http://im5-tub-ru.yandex.net/i?id=714596654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35520">
            <a:off x="6526528" y="4519431"/>
            <a:ext cx="1823168" cy="1823168"/>
          </a:xfrm>
          <a:prstGeom prst="rect">
            <a:avLst/>
          </a:prstGeom>
          <a:noFill/>
        </p:spPr>
      </p:pic>
      <p:pic>
        <p:nvPicPr>
          <p:cNvPr id="7" name="Picture 2" descr="http://im5-tub-ru.yandex.net/i?id=225066979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72255">
            <a:off x="539552" y="2132856"/>
            <a:ext cx="1819275" cy="1428750"/>
          </a:xfrm>
          <a:prstGeom prst="rect">
            <a:avLst/>
          </a:prstGeom>
          <a:noFill/>
        </p:spPr>
      </p:pic>
      <p:pic>
        <p:nvPicPr>
          <p:cNvPr id="8" name="Рисунок 7" descr="http://im3-tub-ru.yandex.net/i?id=349519240-6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10298">
            <a:off x="2661278" y="2651235"/>
            <a:ext cx="3190642" cy="2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im0-tub-ru.yandex.net/i?id=78340852-22-72&amp;n=21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86916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Назови все картинки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http://im7-tub-ru.yandex.net/i?id=137996374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Проверь себя: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Picture 4" descr="http://im5-tub-ru.yandex.net/i?id=714596654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35520">
            <a:off x="549863" y="2071159"/>
            <a:ext cx="1823168" cy="1823168"/>
          </a:xfrm>
          <a:prstGeom prst="rect">
            <a:avLst/>
          </a:prstGeom>
          <a:noFill/>
        </p:spPr>
      </p:pic>
      <p:pic>
        <p:nvPicPr>
          <p:cNvPr id="7" name="Picture 2" descr="http://im5-tub-ru.yandex.net/i?id=225066979-0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2255">
            <a:off x="7084540" y="5053837"/>
            <a:ext cx="1819275" cy="1428750"/>
          </a:xfrm>
          <a:prstGeom prst="rect">
            <a:avLst/>
          </a:prstGeom>
          <a:noFill/>
        </p:spPr>
      </p:pic>
      <p:pic>
        <p:nvPicPr>
          <p:cNvPr id="8" name="Рисунок 7" descr="http://im3-tub-ru.yandex.net/i?id=349519240-64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84658">
            <a:off x="2346062" y="2088032"/>
            <a:ext cx="2248987" cy="181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im0-tub-ru.yandex.net/i?id=78340852-22-72&amp;n=21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86916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http://im1-tub-ru.yandex.net/i?id=115835923-66-72&amp;n=21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595162">
            <a:off x="3255154" y="4687240"/>
            <a:ext cx="1888902" cy="179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3" descr="http://www.gravity.ru/images/headwear/dakine/10_11/scruntch_yellow1.jpg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651838">
            <a:off x="6338036" y="1721199"/>
            <a:ext cx="1959371" cy="160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tamboff.ru/forum/files/thumbs/t_fedora_16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23901">
            <a:off x="4785638" y="3155027"/>
            <a:ext cx="2329728" cy="1805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Молодец!!!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0" name="Picture 2" descr="http://im4-tub-ru.yandex.net/i?id=140113274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416824" cy="4635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Игра «Что изменилось?» (Автоматизация звука «ш»)</vt:lpstr>
      <vt:lpstr>Запомни картинки:</vt:lpstr>
      <vt:lpstr>Что изменилось?</vt:lpstr>
      <vt:lpstr>Что же снова произошло?</vt:lpstr>
      <vt:lpstr>Что же изменилось???</vt:lpstr>
      <vt:lpstr>Назови все картинки</vt:lpstr>
      <vt:lpstr>Проверь себя: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WORK</cp:lastModifiedBy>
  <cp:revision>3</cp:revision>
  <dcterms:modified xsi:type="dcterms:W3CDTF">2014-03-12T10:13:12Z</dcterms:modified>
</cp:coreProperties>
</file>