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УСПЕХИ НАШИХ ВЫПУСКНИКОВ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G-20211116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4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" y="0"/>
            <a:ext cx="9111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" y="0"/>
            <a:ext cx="434104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568"/>
            <a:ext cx="4824536" cy="681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4762" cy="69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74" y="1"/>
            <a:ext cx="590212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5150" cy="70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УСПЕХИ НАШИХ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УСПЕХИ НАШИХ ВЫПУСКНИКОВ</dc:title>
  <dc:creator>Пользователь</dc:creator>
  <cp:lastModifiedBy>Пользователь</cp:lastModifiedBy>
  <cp:revision>3</cp:revision>
  <dcterms:created xsi:type="dcterms:W3CDTF">2021-10-18T00:36:09Z</dcterms:created>
  <dcterms:modified xsi:type="dcterms:W3CDTF">2021-11-18T22:57:28Z</dcterms:modified>
</cp:coreProperties>
</file>