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8" r:id="rId4"/>
    <p:sldId id="269" r:id="rId5"/>
    <p:sldId id="270" r:id="rId6"/>
    <p:sldId id="271" r:id="rId7"/>
    <p:sldId id="27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Игра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«Что изменилось?»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(Автоматизация звука </a:t>
            </a:r>
            <a:r>
              <a:rPr lang="ru-RU" sz="4000" dirty="0" smtClean="0"/>
              <a:t>«</a:t>
            </a:r>
            <a:r>
              <a:rPr lang="ru-RU" sz="4000" dirty="0"/>
              <a:t>л</a:t>
            </a:r>
            <a:r>
              <a:rPr lang="ru-RU" sz="4000" dirty="0" smtClean="0"/>
              <a:t>»)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7854696" cy="1752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Учитель – логопед:</a:t>
            </a:r>
          </a:p>
          <a:p>
            <a:r>
              <a:rPr lang="ru-RU" sz="2400" dirty="0" smtClean="0"/>
              <a:t>МАДОУ  </a:t>
            </a:r>
            <a:r>
              <a:rPr lang="ru-RU" sz="2400" dirty="0" smtClean="0"/>
              <a:t>д/с №24</a:t>
            </a:r>
          </a:p>
          <a:p>
            <a:r>
              <a:rPr lang="ru-RU" sz="2400" dirty="0" smtClean="0"/>
              <a:t>«Теремок»</a:t>
            </a:r>
          </a:p>
          <a:p>
            <a:r>
              <a:rPr lang="ru-RU" sz="2400" dirty="0" smtClean="0"/>
              <a:t>Т.Г.Варвенко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Запомни и назови </a:t>
            </a:r>
            <a:r>
              <a:rPr lang="ru-RU" dirty="0">
                <a:solidFill>
                  <a:srgbClr val="FFFF00"/>
                </a:solidFill>
                <a:latin typeface="Comic Sans MS" pitchFamily="66" charset="0"/>
              </a:rPr>
              <a:t>картинки: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0014">
            <a:off x="620980" y="1343670"/>
            <a:ext cx="2950584" cy="2755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571">
            <a:off x="4882941" y="1426043"/>
            <a:ext cx="2263020" cy="2464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495">
            <a:off x="4562324" y="4056850"/>
            <a:ext cx="3190894" cy="244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99685"/>
            <a:ext cx="2856516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6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Comic Sans MS" pitchFamily="66" charset="0"/>
              </a:rPr>
              <a:t>Что изменилось</a:t>
            </a:r>
            <a:r>
              <a:rPr lang="ru-RU" dirty="0">
                <a:solidFill>
                  <a:srgbClr val="FFFF00"/>
                </a:solidFill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0014">
            <a:off x="174189" y="1459509"/>
            <a:ext cx="2950584" cy="2755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571">
            <a:off x="6899164" y="1523431"/>
            <a:ext cx="2263020" cy="2464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076">
            <a:off x="5753690" y="4436357"/>
            <a:ext cx="3190894" cy="2445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40" y="1675445"/>
            <a:ext cx="2856516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98" y="4149079"/>
            <a:ext cx="4331424" cy="2436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5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Что же снова произошло?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571">
            <a:off x="6899164" y="1523431"/>
            <a:ext cx="2263020" cy="2464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076">
            <a:off x="5607082" y="4197413"/>
            <a:ext cx="3190894" cy="2445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4698">
            <a:off x="0" y="1772816"/>
            <a:ext cx="2856516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0" y="4202155"/>
            <a:ext cx="4331424" cy="2436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86" y="1628800"/>
            <a:ext cx="3582837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4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Что же изменилось???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95209"/>
            <a:ext cx="2263020" cy="2464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73">
            <a:off x="3201357" y="4159523"/>
            <a:ext cx="3190894" cy="2445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4698">
            <a:off x="0" y="1772816"/>
            <a:ext cx="2856516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86" y="1628800"/>
            <a:ext cx="3582837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8188">
            <a:off x="6460968" y="2764531"/>
            <a:ext cx="2753475" cy="2161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6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Назови все картинки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http://im7-tub-ru.yandex.net/i?id=137996374-6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348880"/>
            <a:ext cx="3384376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55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99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Проверь себя: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6875">
            <a:off x="34191" y="4520903"/>
            <a:ext cx="2263020" cy="2464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69160"/>
            <a:ext cx="2694937" cy="2065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6450">
            <a:off x="-169124" y="1386142"/>
            <a:ext cx="2669650" cy="2018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24930"/>
            <a:ext cx="3271001" cy="1972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4156">
            <a:off x="6155361" y="1196116"/>
            <a:ext cx="2753475" cy="2161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24278"/>
            <a:ext cx="3497969" cy="1967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25">
            <a:off x="2983507" y="759344"/>
            <a:ext cx="2524598" cy="239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6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Молодец!!!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http://im4-tub-ru.yandex.net/i?id=140113274-3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416824" cy="463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38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Игра «Что изменилось?» (Автоматизация звука «л»)</vt:lpstr>
      <vt:lpstr>Запомни и назови картинки:</vt:lpstr>
      <vt:lpstr>Что изменилось?</vt:lpstr>
      <vt:lpstr>Что же снова произошло?</vt:lpstr>
      <vt:lpstr>Что же изменилось???</vt:lpstr>
      <vt:lpstr>Назови все картинки</vt:lpstr>
      <vt:lpstr>Проверь себя:</vt:lpstr>
      <vt:lpstr>Молодец!!!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Acer</cp:lastModifiedBy>
  <cp:revision>8</cp:revision>
  <dcterms:modified xsi:type="dcterms:W3CDTF">2017-04-08T13:13:39Z</dcterms:modified>
</cp:coreProperties>
</file>