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tsad-kitty.ru/uploads/posts/2010-03/1269691260_0007-012-pod-korobkoj.jpg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detsad-kitty.ru/uploads/posts/2010-03/1269691400_0013-024-iz-korobki.jpg" TargetMode="External"/><Relationship Id="rId2" Type="http://schemas.openxmlformats.org/officeDocument/2006/relationships/hyperlink" Target="http://detsad-kitty.ru/uploads/posts/2010-03/1269691254_0005-008-v-korobk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sad-kitty.ru/uploads/posts/2010-03/1269691225_0006-010-za-korobkoj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detsad-kitty.ru/uploads/posts/2010-03/1269691375_0012-022-nad-korobkoj.jpg" TargetMode="External"/><Relationship Id="rId4" Type="http://schemas.openxmlformats.org/officeDocument/2006/relationships/hyperlink" Target="http://detsad-kitty.ru/uploads/posts/2010-03/1269691290_0010-018-na-korobke.jpg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Предлоги</a:t>
            </a:r>
            <a:r>
              <a:rPr lang="ru-RU" dirty="0"/>
              <a:t> </a:t>
            </a:r>
            <a:r>
              <a:rPr lang="ru-RU" dirty="0" smtClean="0"/>
              <a:t>из мультфильмов.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Учитель- логопед: Варвенко Татьяна Геннадьевна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Волк плавает … водой.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52535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Волк играет … шахматы.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4" y="2286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Дюймовочка</a:t>
            </a:r>
            <a:r>
              <a:rPr lang="ru-RU" sz="2800" dirty="0" smtClean="0"/>
              <a:t> спряталась от дождя … листом.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4" y="2276872"/>
            <a:ext cx="73152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Лунтик</a:t>
            </a:r>
            <a:r>
              <a:rPr lang="ru-RU" sz="2800" dirty="0" smtClean="0"/>
              <a:t> с Кузей собрались …. </a:t>
            </a:r>
            <a:r>
              <a:rPr lang="ru-RU" sz="2800" dirty="0"/>
              <a:t>з</a:t>
            </a:r>
            <a:r>
              <a:rPr lang="ru-RU" sz="2800" dirty="0" smtClean="0"/>
              <a:t>емляникой.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Прослушайте предложение.</a:t>
            </a:r>
          </a:p>
          <a:p>
            <a:endParaRPr lang="ru-RU" sz="4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Вставьте нужный  предлог</a:t>
            </a: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4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Предлоги.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628881"/>
              </p:ext>
            </p:extLst>
          </p:nvPr>
        </p:nvGraphicFramePr>
        <p:xfrm>
          <a:off x="2034540" y="2500027"/>
          <a:ext cx="5074920" cy="275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716"/>
                <a:gridCol w="233204"/>
              </a:tblGrid>
              <a:tr h="2334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Назови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предлоги.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2" name="Рисунок 165" descr="Описание: ПРЕДЛОГ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32" y="4369709"/>
            <a:ext cx="2286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Рисунок 166" descr="Описание: ПРЕДЛОГ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025"/>
            <a:ext cx="1981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Рисунок 188" descr="Описание: ПРЕДЛОГИ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0560"/>
            <a:ext cx="205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Рисунок 189" descr="Описание: ПРЕДЛОГИ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32" y="33337"/>
            <a:ext cx="2514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Рисунок 190" descr="Описание: ПРЕДЛОГИ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-33338"/>
            <a:ext cx="19546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Рисунок 191" descr="Описание: ПРЕДЛОГИ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Смешарики играют … футбол.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215"/>
            <a:ext cx="7920881" cy="530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2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700809"/>
            <a:ext cx="7745505" cy="4425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Пчёлка Майя порхает …. цветами.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0788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Трое … Простоквашино.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292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0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Кот </a:t>
            </a:r>
            <a:r>
              <a:rPr lang="ru-RU" sz="2800" dirty="0" err="1" smtClean="0"/>
              <a:t>Матроскин</a:t>
            </a:r>
            <a:r>
              <a:rPr lang="ru-RU" sz="2800" dirty="0" smtClean="0"/>
              <a:t> играет  …  </a:t>
            </a:r>
            <a:r>
              <a:rPr lang="ru-RU" sz="2800" dirty="0"/>
              <a:t>г</a:t>
            </a:r>
            <a:r>
              <a:rPr lang="ru-RU" sz="2800" dirty="0" smtClean="0"/>
              <a:t>итаре.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49" y="2276872"/>
            <a:ext cx="5924550" cy="443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9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Малыш забрался …. </a:t>
            </a:r>
            <a:r>
              <a:rPr lang="ru-RU" sz="2800" dirty="0"/>
              <a:t>с</a:t>
            </a:r>
            <a:r>
              <a:rPr lang="ru-RU" sz="2800" dirty="0" smtClean="0"/>
              <a:t>тул.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7" y="2159478"/>
            <a:ext cx="5725143" cy="4293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6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Маша сидит …. </a:t>
            </a:r>
            <a:r>
              <a:rPr lang="ru-RU" sz="2800" dirty="0"/>
              <a:t>п</a:t>
            </a:r>
            <a:r>
              <a:rPr lang="ru-RU" sz="2800" dirty="0" smtClean="0"/>
              <a:t>артой.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19797"/>
            <a:ext cx="5982132" cy="4696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7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</TotalTime>
  <Words>78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Предлоги из мультфильмов.</vt:lpstr>
      <vt:lpstr>Предлоги.</vt:lpstr>
      <vt:lpstr>Презентация PowerPoint</vt:lpstr>
      <vt:lpstr>Смешарики играют … футбол.</vt:lpstr>
      <vt:lpstr>Пчёлка Майя порхает …. цветами.</vt:lpstr>
      <vt:lpstr>Трое … Простоквашино.</vt:lpstr>
      <vt:lpstr>Кот Матроскин играет  …  гитаре.</vt:lpstr>
      <vt:lpstr>Малыш забрался …. стул.</vt:lpstr>
      <vt:lpstr>Маша сидит …. партой.</vt:lpstr>
      <vt:lpstr>Волк плавает … водой.</vt:lpstr>
      <vt:lpstr>Волк играет … шахматы.</vt:lpstr>
      <vt:lpstr>Дюймовочка спряталась от дождя … листом.</vt:lpstr>
      <vt:lpstr>Лунтик с Кузей собрались …. земляникой.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Предлоги. Закрепление.</dc:title>
  <dc:creator>Acer</dc:creator>
  <cp:lastModifiedBy>Acer</cp:lastModifiedBy>
  <cp:revision>15</cp:revision>
  <dcterms:created xsi:type="dcterms:W3CDTF">2015-04-08T02:18:41Z</dcterms:created>
  <dcterms:modified xsi:type="dcterms:W3CDTF">2015-04-08T06:27:48Z</dcterms:modified>
</cp:coreProperties>
</file>