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354" y="2250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01 ноября </a:t>
            </a:r>
            <a:r>
              <a:rPr lang="ru-RU" sz="623" dirty="0">
                <a:solidFill>
                  <a:srgbClr val="7030A0"/>
                </a:solidFill>
              </a:rPr>
              <a:t>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01 ноября </a:t>
            </a:r>
            <a:r>
              <a:rPr lang="ru-RU" sz="623" dirty="0">
                <a:solidFill>
                  <a:srgbClr val="7030A0"/>
                </a:solidFill>
              </a:rPr>
              <a:t>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</a:t>
            </a:r>
            <a:r>
              <a:rPr lang="ru-RU" sz="623" dirty="0" smtClean="0">
                <a:solidFill>
                  <a:srgbClr val="FF0000"/>
                </a:solidFill>
              </a:rPr>
              <a:t>указан в приказе управления образования города №1455 от 28.10.2019</a:t>
            </a:r>
            <a:endParaRPr lang="ru-RU" sz="623" dirty="0">
              <a:solidFill>
                <a:srgbClr val="0070C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200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</a:t>
            </a:r>
            <a:r>
              <a:rPr lang="ru-RU" sz="623" dirty="0" smtClean="0">
                <a:solidFill>
                  <a:srgbClr val="C00000"/>
                </a:solidFill>
              </a:rPr>
              <a:t>группы  (льготной категории)</a:t>
            </a:r>
            <a:endParaRPr lang="ru-RU" sz="623" dirty="0">
              <a:solidFill>
                <a:srgbClr val="C00000"/>
              </a:solidFill>
            </a:endParaRP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smtClean="0">
                <a:solidFill>
                  <a:srgbClr val="0070C0"/>
                </a:solidFill>
              </a:rPr>
              <a:t>1 ноября</a:t>
            </a:r>
            <a:r>
              <a:rPr lang="ru-RU" sz="1050" smtClean="0">
                <a:solidFill>
                  <a:srgbClr val="FF0000"/>
                </a:solidFill>
              </a:rPr>
              <a:t> </a:t>
            </a:r>
            <a:r>
              <a:rPr lang="ru-RU" sz="1050" dirty="0">
                <a:solidFill>
                  <a:srgbClr val="FF0000"/>
                </a:solidFill>
              </a:rPr>
              <a:t>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9269</TotalTime>
  <Words>869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Гузеева Татьяна Юльевна</cp:lastModifiedBy>
  <cp:revision>313</cp:revision>
  <dcterms:created xsi:type="dcterms:W3CDTF">2010-08-25T03:43:27Z</dcterms:created>
  <dcterms:modified xsi:type="dcterms:W3CDTF">2019-11-01T01:04:27Z</dcterms:modified>
</cp:coreProperties>
</file>